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34"/>
  </p:notesMasterIdLst>
  <p:handoutMasterIdLst>
    <p:handoutMasterId r:id="rId35"/>
  </p:handoutMasterIdLst>
  <p:sldIdLst>
    <p:sldId id="424" r:id="rId8"/>
    <p:sldId id="454" r:id="rId9"/>
    <p:sldId id="455" r:id="rId10"/>
    <p:sldId id="457" r:id="rId11"/>
    <p:sldId id="456" r:id="rId12"/>
    <p:sldId id="444" r:id="rId13"/>
    <p:sldId id="441" r:id="rId14"/>
    <p:sldId id="435" r:id="rId15"/>
    <p:sldId id="446" r:id="rId16"/>
    <p:sldId id="460" r:id="rId17"/>
    <p:sldId id="440" r:id="rId18"/>
    <p:sldId id="439" r:id="rId19"/>
    <p:sldId id="459" r:id="rId20"/>
    <p:sldId id="452" r:id="rId21"/>
    <p:sldId id="449" r:id="rId22"/>
    <p:sldId id="442" r:id="rId23"/>
    <p:sldId id="445" r:id="rId24"/>
    <p:sldId id="443" r:id="rId25"/>
    <p:sldId id="438" r:id="rId26"/>
    <p:sldId id="447" r:id="rId27"/>
    <p:sldId id="450" r:id="rId28"/>
    <p:sldId id="451" r:id="rId29"/>
    <p:sldId id="453" r:id="rId30"/>
    <p:sldId id="448" r:id="rId31"/>
    <p:sldId id="437" r:id="rId32"/>
    <p:sldId id="428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7" autoAdjust="0"/>
    <p:restoredTop sz="88272" autoAdjust="0"/>
  </p:normalViewPr>
  <p:slideViewPr>
    <p:cSldViewPr snapToGrid="0">
      <p:cViewPr varScale="1">
        <p:scale>
          <a:sx n="150" d="100"/>
          <a:sy n="150" d="100"/>
        </p:scale>
        <p:origin x="276" y="108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2" y="547524"/>
            <a:ext cx="3259736" cy="2289435"/>
          </a:xfrm>
          <a:prstGeom prst="rect">
            <a:avLst/>
          </a:prstGeom>
        </p:spPr>
      </p:pic>
      <p:pic>
        <p:nvPicPr>
          <p:cNvPr id="5" name="Picture 4" descr="A chart of a number of dots&#10;&#10;AI-generated content may be incorrect.">
            <a:extLst>
              <a:ext uri="{FF2B5EF4-FFF2-40B4-BE49-F238E27FC236}">
                <a16:creationId xmlns:a16="http://schemas.microsoft.com/office/drawing/2014/main" id="{07B8194C-1923-A20D-C637-84497B6A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3" y="1692242"/>
            <a:ext cx="4067947" cy="24794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1" y="2766898"/>
            <a:ext cx="3596914" cy="21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DEEBCACB-3DFC-4D7C-3ADE-630325B7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595723"/>
            <a:ext cx="3730801" cy="22739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CA9E71-B6CC-91CD-C0AD-A5761731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2176356" y="3448875"/>
            <a:ext cx="188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025" y="1427108"/>
            <a:ext cx="3095507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77" y="684430"/>
            <a:ext cx="3358823" cy="2015293"/>
          </a:xfrm>
          <a:prstGeom prst="rect">
            <a:avLst/>
          </a:prstGeom>
        </p:spPr>
      </p:pic>
      <p:pic>
        <p:nvPicPr>
          <p:cNvPr id="5" name="Picture 4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4875C91A-6246-F772-1418-4199B9B9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1" y="1507777"/>
            <a:ext cx="3841609" cy="23414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952CEE8-22F1-F6F5-12F2-EC29558E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6" y="1353233"/>
            <a:ext cx="3988084" cy="2430754"/>
          </a:xfrm>
          <a:prstGeom prst="rect">
            <a:avLst/>
          </a:prstGeom>
        </p:spPr>
      </p:pic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68443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16" y="4033454"/>
            <a:ext cx="4944989" cy="8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56" y="1520351"/>
            <a:ext cx="4125935" cy="2860264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BCD816E-9E78-0909-5BD8-CA6A2626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5" y="1553473"/>
            <a:ext cx="4692772" cy="28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F831F8-D03E-6C7D-1527-4EE1FAAA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0" y="1638263"/>
            <a:ext cx="4423430" cy="26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8EBB15C6-CEB4-8F5F-8053-85856DE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0" y="1687931"/>
            <a:ext cx="4453200" cy="2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98" y="1624613"/>
            <a:ext cx="3679520" cy="2644202"/>
          </a:xfrm>
          <a:prstGeom prst="rect">
            <a:avLst/>
          </a:prstGeom>
        </p:spPr>
      </p:pic>
      <p:pic>
        <p:nvPicPr>
          <p:cNvPr id="5" name="Picture 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AFD2A8E0-9F01-D298-F74A-0C601674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592010"/>
            <a:ext cx="4504664" cy="27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0" y="1576972"/>
            <a:ext cx="4255008" cy="2553005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C668BFC0-F300-C883-B8C8-C036F5A3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8" y="1548618"/>
            <a:ext cx="4367372" cy="26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03" y="1751934"/>
            <a:ext cx="4109561" cy="2465737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1BDC1FF-97BC-552A-D3A6-89FD06C7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2" y="1678666"/>
            <a:ext cx="4336038" cy="26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A6DC39C-AF8C-5C01-2245-472FB35C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9" y="1604557"/>
            <a:ext cx="4350604" cy="26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D639302E-AADE-B266-2945-D887C6D7E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8" y="1664513"/>
            <a:ext cx="4361518" cy="26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575BE255-6DDC-1D63-A22D-039809EB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4" y="1563779"/>
            <a:ext cx="4400906" cy="26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0" y="1572291"/>
            <a:ext cx="3908488" cy="264521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3640976-61FD-56DE-941F-98926214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1" y="1530249"/>
            <a:ext cx="4467195" cy="27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88" y="1520456"/>
            <a:ext cx="4281377" cy="2568826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2996728F-410B-4FF5-E4DD-E4E828C8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" y="1438183"/>
            <a:ext cx="4541398" cy="27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5" name="Picture 4" descr="A chart with many colored dots&#10;&#10;AI-generated content may be incorrect.">
            <a:extLst>
              <a:ext uri="{FF2B5EF4-FFF2-40B4-BE49-F238E27FC236}">
                <a16:creationId xmlns:a16="http://schemas.microsoft.com/office/drawing/2014/main" id="{CE04C89B-B939-7357-BD85-7358E124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530349"/>
            <a:ext cx="3944615" cy="24042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D5A50DC-0E99-A59E-F5C6-C0E2DA5C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7" y="1606860"/>
            <a:ext cx="3854450" cy="23493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5" name="Picture 4" descr="A purple and yellow dotted pattern&#10;&#10;AI-generated content may be incorrect.">
            <a:extLst>
              <a:ext uri="{FF2B5EF4-FFF2-40B4-BE49-F238E27FC236}">
                <a16:creationId xmlns:a16="http://schemas.microsoft.com/office/drawing/2014/main" id="{E9C0F58F-08C1-16A8-6C0E-90A81C28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14" y="1756995"/>
            <a:ext cx="3614537" cy="2203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445</Words>
  <Application>Microsoft Office PowerPoint</Application>
  <PresentationFormat>Bildschirmpräsentation (16:9)</PresentationFormat>
  <Paragraphs>105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Preconsiderations</vt:lpstr>
      <vt:lpstr>Local Sensitivity Analysis</vt:lpstr>
      <vt:lpstr>Local Sensitivity Analysis</vt:lpstr>
      <vt:lpstr>Local Sensitivity Analysis</vt:lpstr>
      <vt:lpstr>PowerPoint-Präsentation</vt:lpstr>
      <vt:lpstr>PowerPoint-Präsentation</vt:lpstr>
      <vt:lpstr>Sensitivity Analysis</vt:lpstr>
      <vt:lpstr>PowerPoint-Präsentation</vt:lpstr>
      <vt:lpstr>Trying to make a sensitive parameter not sensitive</vt:lpstr>
      <vt:lpstr>PowerPoint-Präsentation</vt:lpstr>
      <vt:lpstr>PowerPoint-Präsentation</vt:lpstr>
      <vt:lpstr>Recall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Adrien Thébault</cp:lastModifiedBy>
  <cp:revision>15</cp:revision>
  <cp:lastPrinted>2015-07-30T14:04:45Z</cp:lastPrinted>
  <dcterms:created xsi:type="dcterms:W3CDTF">2020-10-03T23:03:33Z</dcterms:created>
  <dcterms:modified xsi:type="dcterms:W3CDTF">2025-11-27T19:57:24Z</dcterms:modified>
</cp:coreProperties>
</file>